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9867C-5CFA-4F11-AC07-B4488A77CAF1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1D086-4C6E-427C-A6D1-8DD6534BF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39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4FDB6-3C5B-4041-93B8-931D6F3E233C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68999-A31D-4A81-8206-F57A55539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13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152400" y="914400"/>
            <a:ext cx="8915400" cy="5943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62g:  </a:t>
            </a:r>
            <a:r>
              <a:rPr lang="es-ES_tradnl" dirty="0" smtClean="0"/>
              <a:t>¿Cómo es el segundo partido de Santiago?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>
                <a:solidFill>
                  <a:srgbClr val="0070C0"/>
                </a:solidFill>
              </a:rPr>
              <a:t>Reflexión en silencio: </a:t>
            </a:r>
            <a:r>
              <a:rPr lang="es-ES_tradnl" dirty="0" err="1" smtClean="0"/>
              <a:t>After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big</a:t>
            </a:r>
            <a:r>
              <a:rPr lang="es-ES_tradnl" dirty="0" smtClean="0"/>
              <a:t> </a:t>
            </a:r>
            <a:r>
              <a:rPr lang="es-ES_tradnl" dirty="0" err="1" smtClean="0"/>
              <a:t>win</a:t>
            </a:r>
            <a:r>
              <a:rPr lang="es-ES_tradnl" dirty="0" smtClean="0"/>
              <a:t>, </a:t>
            </a:r>
            <a:r>
              <a:rPr lang="es-ES_tradnl" dirty="0" err="1" smtClean="0"/>
              <a:t>Why</a:t>
            </a:r>
            <a:r>
              <a:rPr lang="es-ES_tradnl" dirty="0" smtClean="0"/>
              <a:t> </a:t>
            </a:r>
            <a:r>
              <a:rPr lang="es-ES_tradnl" dirty="0" smtClean="0"/>
              <a:t>do </a:t>
            </a:r>
            <a:r>
              <a:rPr lang="es-ES_tradnl" dirty="0" err="1" smtClean="0"/>
              <a:t>you</a:t>
            </a:r>
            <a:r>
              <a:rPr lang="es-ES_tradnl" dirty="0" smtClean="0"/>
              <a:t> </a:t>
            </a:r>
            <a:r>
              <a:rPr lang="es-ES_tradnl" dirty="0" err="1" smtClean="0"/>
              <a:t>think</a:t>
            </a:r>
            <a:r>
              <a:rPr lang="es-ES_tradnl" dirty="0" smtClean="0"/>
              <a:t> Mr. </a:t>
            </a:r>
            <a:r>
              <a:rPr lang="es-ES_tradnl" dirty="0" err="1" smtClean="0"/>
              <a:t>Dornhelm</a:t>
            </a:r>
            <a:r>
              <a:rPr lang="es-ES_tradnl" dirty="0" smtClean="0"/>
              <a:t> </a:t>
            </a:r>
            <a:r>
              <a:rPr lang="es-ES_tradnl" dirty="0" err="1" smtClean="0"/>
              <a:t>is</a:t>
            </a:r>
            <a:r>
              <a:rPr lang="es-ES_tradnl" dirty="0" smtClean="0"/>
              <a:t> </a:t>
            </a:r>
            <a:r>
              <a:rPr lang="es-ES_tradnl" dirty="0" err="1" smtClean="0"/>
              <a:t>upset</a:t>
            </a:r>
            <a:r>
              <a:rPr lang="es-ES_tradnl" dirty="0" smtClean="0"/>
              <a:t> at Santiago </a:t>
            </a:r>
            <a:r>
              <a:rPr lang="es-ES_tradnl" dirty="0" err="1" smtClean="0"/>
              <a:t>after</a:t>
            </a:r>
            <a:r>
              <a:rPr lang="es-ES_tradnl" dirty="0" smtClean="0"/>
              <a:t> </a:t>
            </a:r>
            <a:r>
              <a:rPr lang="es-ES_tradnl" dirty="0" err="1" smtClean="0"/>
              <a:t>his</a:t>
            </a:r>
            <a:r>
              <a:rPr lang="es-ES_tradnl" dirty="0" smtClean="0"/>
              <a:t> </a:t>
            </a:r>
            <a:r>
              <a:rPr lang="es-ES_tradnl" dirty="0" err="1" smtClean="0"/>
              <a:t>first</a:t>
            </a:r>
            <a:r>
              <a:rPr lang="es-ES_tradnl" dirty="0" smtClean="0"/>
              <a:t> </a:t>
            </a:r>
            <a:r>
              <a:rPr lang="es-ES_tradnl" dirty="0" err="1" smtClean="0"/>
              <a:t>game</a:t>
            </a:r>
            <a:r>
              <a:rPr lang="es-ES_tradnl" dirty="0" smtClean="0"/>
              <a:t>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main</a:t>
            </a:r>
            <a:r>
              <a:rPr lang="es-ES_tradnl" dirty="0" smtClean="0"/>
              <a:t> </a:t>
            </a:r>
            <a:r>
              <a:rPr lang="es-ES_tradnl" dirty="0" err="1" smtClean="0"/>
              <a:t>team</a:t>
            </a:r>
            <a:r>
              <a:rPr lang="es-ES_tradnl" dirty="0" smtClean="0"/>
              <a:t>?</a:t>
            </a:r>
            <a:endParaRPr lang="es-ES_tradnl" dirty="0" smtClean="0"/>
          </a:p>
          <a:p>
            <a:r>
              <a:rPr lang="es-ES_tradnl" dirty="0" smtClean="0"/>
              <a:t>Toma apuntes activos de lo que crees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you</a:t>
            </a:r>
            <a:r>
              <a:rPr lang="es-ES_tradnl" sz="2400" i="1" dirty="0" smtClean="0"/>
              <a:t> </a:t>
            </a:r>
            <a:r>
              <a:rPr lang="es-ES_tradnl" sz="2400" i="1" dirty="0" err="1" smtClean="0"/>
              <a:t>believe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62g:</a:t>
            </a:r>
          </a:p>
          <a:p>
            <a:r>
              <a:rPr lang="es-ES_tradnl" dirty="0"/>
              <a:t>Complete </a:t>
            </a:r>
            <a:r>
              <a:rPr lang="es-ES_tradnl" dirty="0" err="1"/>
              <a:t>questions</a:t>
            </a:r>
            <a:r>
              <a:rPr lang="es-ES_tradnl" dirty="0"/>
              <a:t> </a:t>
            </a:r>
            <a:r>
              <a:rPr lang="es-ES_tradnl"/>
              <a:t># </a:t>
            </a:r>
            <a:r>
              <a:rPr lang="es-ES_tradnl" smtClean="0"/>
              <a:t>23-29</a:t>
            </a:r>
            <a:r>
              <a:rPr lang="es-ES_tradnl" dirty="0"/>
              <a:t>, </a:t>
            </a:r>
          </a:p>
          <a:p>
            <a:r>
              <a:rPr lang="es-ES_tradnl" dirty="0"/>
              <a:t>ON LOOSELEAF, pick 3 </a:t>
            </a:r>
            <a:r>
              <a:rPr lang="es-ES_tradnl" dirty="0" err="1"/>
              <a:t>out</a:t>
            </a:r>
            <a:r>
              <a:rPr lang="es-ES_tradnl" dirty="0"/>
              <a:t> of </a:t>
            </a:r>
            <a:r>
              <a:rPr lang="es-ES_tradnl" dirty="0" err="1"/>
              <a:t>the</a:t>
            </a:r>
            <a:r>
              <a:rPr lang="es-ES_tradnl" dirty="0"/>
              <a:t> 5 </a:t>
            </a:r>
            <a:r>
              <a:rPr lang="es-ES_tradnl" dirty="0" err="1"/>
              <a:t>questions</a:t>
            </a:r>
            <a:r>
              <a:rPr lang="es-ES_tradnl" dirty="0"/>
              <a:t> </a:t>
            </a:r>
            <a:r>
              <a:rPr lang="es-ES_tradnl" dirty="0" err="1"/>
              <a:t>on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section</a:t>
            </a:r>
            <a:r>
              <a:rPr lang="es-ES_tradnl" dirty="0"/>
              <a:t> PARA PENSAR of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packet</a:t>
            </a:r>
            <a:r>
              <a:rPr lang="es-ES_tradnl" dirty="0"/>
              <a:t> and </a:t>
            </a:r>
            <a:r>
              <a:rPr lang="es-ES_tradnl" dirty="0" err="1"/>
              <a:t>answer</a:t>
            </a:r>
            <a:r>
              <a:rPr lang="es-ES_tradnl" dirty="0"/>
              <a:t> in no </a:t>
            </a:r>
            <a:r>
              <a:rPr lang="es-ES_tradnl" dirty="0" err="1"/>
              <a:t>less</a:t>
            </a:r>
            <a:r>
              <a:rPr lang="es-ES_tradnl" dirty="0"/>
              <a:t> </a:t>
            </a:r>
            <a:r>
              <a:rPr lang="es-ES_tradnl" dirty="0" err="1"/>
              <a:t>than</a:t>
            </a:r>
            <a:r>
              <a:rPr lang="es-ES_tradnl" dirty="0"/>
              <a:t> 8 </a:t>
            </a:r>
            <a:r>
              <a:rPr lang="es-ES_tradnl" dirty="0" err="1"/>
              <a:t>sentences</a:t>
            </a:r>
            <a:r>
              <a:rPr lang="es-ES_tradnl" dirty="0"/>
              <a:t> </a:t>
            </a:r>
            <a:r>
              <a:rPr lang="es-ES_tradnl" dirty="0" err="1"/>
              <a:t>for</a:t>
            </a:r>
            <a:r>
              <a:rPr lang="es-ES_tradnl" dirty="0"/>
              <a:t> </a:t>
            </a:r>
            <a:r>
              <a:rPr lang="es-ES_tradnl" dirty="0" err="1"/>
              <a:t>each</a:t>
            </a:r>
            <a:r>
              <a:rPr lang="es-ES_tradnl" dirty="0"/>
              <a:t> </a:t>
            </a:r>
            <a:r>
              <a:rPr lang="es-ES_tradnl" dirty="0" err="1"/>
              <a:t>question</a:t>
            </a:r>
            <a:r>
              <a:rPr lang="es-ES_tradnl" dirty="0"/>
              <a:t>.</a:t>
            </a:r>
          </a:p>
          <a:p>
            <a:r>
              <a:rPr lang="es-ES_tradnl" dirty="0"/>
              <a:t>PACKET WILL BE COLLECTED AND </a:t>
            </a:r>
            <a:r>
              <a:rPr lang="es-ES_tradnl" dirty="0" smtClean="0"/>
              <a:t>GRADED </a:t>
            </a:r>
            <a:r>
              <a:rPr lang="es-ES_tradnl" dirty="0" err="1" smtClean="0"/>
              <a:t>on</a:t>
            </a:r>
            <a:r>
              <a:rPr lang="es-ES_tradnl" dirty="0" smtClean="0"/>
              <a:t> MON.</a:t>
            </a:r>
            <a:endParaRPr lang="es-ES_tradnl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28600" y="-762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</a:t>
            </a:r>
            <a:r>
              <a:rPr lang="en-US" dirty="0" smtClean="0">
                <a:solidFill>
                  <a:srgbClr val="00B050"/>
                </a:solidFill>
              </a:rPr>
              <a:t>701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 smtClean="0">
                <a:solidFill>
                  <a:srgbClr val="00B050"/>
                </a:solidFill>
              </a:rPr>
              <a:t>primero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err="1" smtClean="0">
                <a:solidFill>
                  <a:srgbClr val="00B050"/>
                </a:solidFill>
              </a:rPr>
              <a:t>junio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del 2017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3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11903</TotalTime>
  <Words>116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701 La fecha es el primero de junio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77</cp:revision>
  <cp:lastPrinted>2016-04-22T19:22:12Z</cp:lastPrinted>
  <dcterms:created xsi:type="dcterms:W3CDTF">2014-12-15T19:13:06Z</dcterms:created>
  <dcterms:modified xsi:type="dcterms:W3CDTF">2017-06-01T16:15:14Z</dcterms:modified>
</cp:coreProperties>
</file>